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23" r:id="rId3"/>
    <p:sldId id="341" r:id="rId4"/>
    <p:sldId id="342" r:id="rId5"/>
    <p:sldId id="343" r:id="rId6"/>
    <p:sldId id="345" r:id="rId7"/>
    <p:sldId id="344" r:id="rId8"/>
    <p:sldId id="346" r:id="rId9"/>
    <p:sldId id="347" r:id="rId10"/>
    <p:sldId id="348" r:id="rId11"/>
    <p:sldId id="349" r:id="rId12"/>
    <p:sldId id="350" r:id="rId13"/>
    <p:sldId id="330" r:id="rId14"/>
    <p:sldId id="335" r:id="rId15"/>
    <p:sldId id="328" r:id="rId16"/>
    <p:sldId id="325" r:id="rId17"/>
    <p:sldId id="326" r:id="rId18"/>
    <p:sldId id="324" r:id="rId19"/>
    <p:sldId id="327" r:id="rId20"/>
    <p:sldId id="329" r:id="rId21"/>
    <p:sldId id="331" r:id="rId22"/>
    <p:sldId id="336" r:id="rId23"/>
    <p:sldId id="337" r:id="rId24"/>
    <p:sldId id="338" r:id="rId25"/>
    <p:sldId id="340" r:id="rId26"/>
    <p:sldId id="339" r:id="rId27"/>
    <p:sldId id="332" r:id="rId28"/>
    <p:sldId id="333" r:id="rId29"/>
    <p:sldId id="33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3"/>
    <p:restoredTop sz="79781"/>
  </p:normalViewPr>
  <p:slideViewPr>
    <p:cSldViewPr snapToGrid="0" snapToObjects="1">
      <p:cViewPr varScale="1">
        <p:scale>
          <a:sx n="73" d="100"/>
          <a:sy n="73" d="100"/>
        </p:scale>
        <p:origin x="1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939B-C2BD-984A-B580-7D8280183BCE}" type="datetimeFigureOut">
              <a:rPr lang="en-US" smtClean="0"/>
              <a:t>9/11/18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A83E-0401-A34D-9C72-7E11B0EBD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7FC9-EB7A-7549-9100-EC301E4F2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6314-D634-B242-A8A1-A7D3A2172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5114-DFAD-FA42-99B8-ABC78BA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46398-99B6-BE42-92B0-8434C3A0DC98}" type="datetime1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1FAE-5F87-7F4A-9CCA-B8F12400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5C2FB-62A5-FE46-AC0B-A30E7EA0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E11B-CB46-C742-9413-DA364E5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831B-ED8E-524D-BE5E-DCB04FAC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360D-C09F-0042-8921-689C2458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11E-69ED-9742-A812-5C0E04F470DF}" type="datetime1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5C5F-D3A3-A646-80A1-CA4F205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5633-35E0-1342-8AD3-030863EE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3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0BE4A-698F-8441-B90B-4DD98123E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D087F-2D87-2B4A-A336-5A5BDC822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C8B5-4535-5647-97E7-7C8451D8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3637-3B42-8046-9D0F-2D5B9451C63F}" type="datetime1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05573-B435-E649-8E0C-6C51B2C2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DF6B-D06E-EB4B-8B56-7945E559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9F5-78A5-7E47-A51B-BBACFB9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9B87-2563-FF49-97C7-FDB09B7C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9A14-FF9A-9341-954A-8B797FAC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08C07-C2DD-9C49-9D7F-A816FEA7B671}" type="datetime1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C552-29DA-6B4C-A1EF-8D282A9A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4E0F-9E13-7043-BEAC-407BCDA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B985-3AD1-0A4E-AC60-C8A3DCCF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FCA01-5AC6-7F43-92DD-09ABDB508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3608-6127-0445-8560-AA565DE4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6AB0E-E8A8-3547-ABD4-B17C799B8E70}" type="datetime1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F776-EA9A-0B4D-B0D8-42AF2F04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AD63-795E-8E46-A334-A2122F1E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E4BD-48C7-6546-BB94-E053C140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F381-EF85-6D4A-B00F-55EF8A134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97458-2564-DA42-A58A-44B80E39A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E1FC-9DDD-8848-94C3-D3F2779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6B1D-80C0-144D-9085-BB87E8FDC143}" type="datetime1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FD095-03DB-C449-A514-88105F3A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AF230-98BC-AD4A-93A4-371C839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FE3-604D-5E41-B28D-A76AA24E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5E32E-0769-A44E-B0A0-5CBBFBE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B67E9-ED2B-5142-8093-87F1300BD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03D17-9BBD-914D-BAF3-0F417301B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978B4-19FE-0C4E-8190-403E4347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B1FFB-A876-3B48-9421-20B9B7F0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DB963-62DE-E64B-A3E5-233717E090EA}" type="datetime1">
              <a:rPr lang="en-US" smtClean="0"/>
              <a:t>9/11/18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DAFF-4366-F64C-A733-657E9564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022AB-166E-0C43-BA74-44F24F8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71EE-34A9-3F44-B4A6-BC6D441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8D67C-5A5F-BE48-BA73-C886BFD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AAF3-E701-A14B-AA10-126881CDB6B7}" type="datetime1">
              <a:rPr lang="en-US" smtClean="0"/>
              <a:t>9/11/18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026D-05C6-7C45-8AC7-F6E0F541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544E9-8A61-634B-8666-644EB25C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6AAD-B439-8046-9684-2DCC1033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A85F-1A0D-FB40-89B6-B711812C6CD4}" type="datetime1">
              <a:rPr lang="en-US" smtClean="0"/>
              <a:t>9/11/18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5B655-4147-E441-9ADD-A7F48982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F4FF-0802-9D45-B611-0AA40D0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3DF0-EB36-D94A-AC72-E47A2746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FA92-9DDC-8F47-9C91-AAD58C2A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870A4-C063-E842-B0E6-65EE01A1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139FA-BA47-3342-8D8A-6B0B00CC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6105D-4ACF-D247-8A95-FB2BF3437DDC}" type="datetime1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A7600-BDF2-0E40-9712-E715096D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E18C-2963-7A4F-98B1-0E6976B2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6EDF-22E0-8D41-B6E7-B9975E74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6061-0198-524D-82B8-567EB785F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7BBDF-8A58-6D4B-A621-75351B9F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7AE93-EC84-2045-9D83-E7B10757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7101D-1226-3042-B730-6BFCF1732284}" type="datetime1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EE2A-A4D3-004D-8CA6-8BE60181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0027F-2959-8740-9557-B36F4C73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A67B-1A12-3F4A-9E87-A303A8C4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706B-C34E-1F44-BF0A-5F9C13EE4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83D8-E35F-3B4B-A971-2BEBD9DF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65757-C995-F54B-BB8E-1A8FC8F96F6E}" type="datetime1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3C66-6F9F-3C4D-B0B0-DB8D14C2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C13D-EDDE-D648-8719-0E773DE7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9BA8-CFCE-D84A-BBB6-196BCA163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26551"/>
            <a:ext cx="9144000" cy="2387600"/>
          </a:xfrm>
        </p:spPr>
        <p:txBody>
          <a:bodyPr>
            <a:noAutofit/>
          </a:bodyPr>
          <a:lstStyle/>
          <a:p>
            <a:r>
              <a:rPr lang="en-US" sz="4400" dirty="0"/>
              <a:t>Data, Environment and Society</a:t>
            </a:r>
            <a:br>
              <a:rPr lang="en-US" sz="4400" dirty="0"/>
            </a:br>
            <a:br>
              <a:rPr lang="en-US" sz="4400" dirty="0"/>
            </a:br>
            <a:r>
              <a:rPr lang="en-US" sz="5400" dirty="0"/>
              <a:t>Lecture 7: </a:t>
            </a:r>
            <a:br>
              <a:rPr lang="en-US" sz="5400" dirty="0"/>
            </a:br>
            <a:r>
              <a:rPr lang="en-US" sz="5400" dirty="0"/>
              <a:t>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C8A9D-DF07-BA49-B598-8707BF2B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dirty="0"/>
              <a:t>September 13, 2018</a:t>
            </a:r>
          </a:p>
          <a:p>
            <a:r>
              <a:rPr lang="en-US" dirty="0"/>
              <a:t>Instructor: Duncan </a:t>
            </a:r>
            <a:r>
              <a:rPr lang="en-US" dirty="0" err="1"/>
              <a:t>Calllaway</a:t>
            </a:r>
            <a:endParaRPr lang="en-US" dirty="0"/>
          </a:p>
          <a:p>
            <a:r>
              <a:rPr lang="en-US" dirty="0"/>
              <a:t>GSI: </a:t>
            </a:r>
            <a:r>
              <a:rPr lang="en-US" dirty="0" err="1"/>
              <a:t>Seigi</a:t>
            </a:r>
            <a:r>
              <a:rPr lang="en-US" dirty="0"/>
              <a:t> </a:t>
            </a:r>
            <a:r>
              <a:rPr lang="en-US" dirty="0" err="1"/>
              <a:t>Karasaki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938D0-677B-854C-ADD2-4323D8A8DC16}"/>
              </a:ext>
            </a:extLst>
          </p:cNvPr>
          <p:cNvSpPr txBox="1"/>
          <p:nvPr/>
        </p:nvSpPr>
        <p:spPr>
          <a:xfrm>
            <a:off x="6725265" y="36133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2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7B65-AD3F-4341-B9B0-2EC2CC2D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CDF98-B9CD-DD4F-9069-CA1C4D9BF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5857D-45E7-244B-BBC4-7B3A3AC1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67992-6E3F-304B-96CE-0D5BC580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036" y="0"/>
            <a:ext cx="6453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10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31865-E9CF-5947-9F53-486D7E5DE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EE80E-DB1A-DD42-97C9-47CBAA156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732C5-F868-5841-9653-BD6C2932C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2CDD6-8F51-B340-8F0E-A40A9B4C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033" y="0"/>
            <a:ext cx="651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06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6E77C-B3AC-0B49-9CE4-112C4D30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674AE-2F85-0948-9752-8535C38A4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27995-D60C-B048-A116-D25BC8AAA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29890-0692-F940-8342-8509699EB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321" y="0"/>
            <a:ext cx="5633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97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6DCB-C08C-1244-9F20-CC0555B3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CBB6-D71A-A74C-B6A9-F63B99F3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r>
              <a:rPr lang="en-US" dirty="0"/>
              <a:t>Conditioning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Transformation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5705-1599-3E44-AAD5-E1D19DFA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4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CFCA-62F5-4040-948A-603789EDE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AD2FA-C946-9D42-A4FA-40ED5984B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2A3A2-632F-EE47-8AF4-EFC2DAB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12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69B9-9A34-3E45-824A-D7EFABB6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r>
              <a:rPr lang="en-US" dirty="0"/>
              <a:t>Plotting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E0738-4E02-EB40-902C-966B0F894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D5555-C21B-5642-87CE-68AA2D371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60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DF31F-4600-5B4A-942D-D2EA5159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0B12-08CE-B64A-B5F6-BC96FF3F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0B9F2-898F-0041-8E49-3D0B76BE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65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109F5-8634-894E-A2F2-C39F2D93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5F5ED-C527-9542-80A6-50B7C1364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AE090-F974-EC46-9A20-AB8FC792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38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3FE2A-ABAF-6D4E-A9D1-08D05D8B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BC9B4-185B-AA46-BF8E-CD5F96963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C2254-9C70-134F-8CD5-2670336C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95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C013C-73F7-0A43-9AA5-B7E4FD3A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1E22A-6569-0D4C-98D1-E5C0A9574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4799E-9C82-5C45-A91C-9C4421E1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99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29F6-84F8-F341-BC98-61AF4AF8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94E5-A5D1-0F46-9790-EB44608A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B9AC-8210-0641-A7DE-8AB1B992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6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8B70-5134-5948-BBEC-F5B8D31E5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90C85-42B5-374C-A129-B4BC48F34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0B5DE-7FBD-9B46-9F5F-613F3B82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C598F-0731-5845-8C4A-8F08FB7C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5" y="1738312"/>
            <a:ext cx="53086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F2D7E6-6076-A347-BC1D-FED6F0B9B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670" y="1738312"/>
            <a:ext cx="4953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70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2B911-0334-8942-8C1E-BC1F475E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26116-945B-574F-9E35-C827B622A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  <a:p>
            <a:r>
              <a:rPr lang="en-US" dirty="0"/>
              <a:t>Shape</a:t>
            </a:r>
          </a:p>
          <a:p>
            <a:r>
              <a:rPr lang="en-US" dirty="0"/>
              <a:t>Size</a:t>
            </a:r>
          </a:p>
          <a:p>
            <a:r>
              <a:rPr lang="en-US" dirty="0"/>
              <a:t>Labels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5BCB6-96D1-1D4B-9742-EC7CE891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15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153F-EB9B-2142-8716-BF188CAB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5FDE4-DC0E-BF41-8FF1-36DC20842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9566F-A446-EB43-9E53-E44FA8C0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84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6A1BF-0167-0D41-8068-81032F1BC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5897D-7CD7-5040-AFF5-A3E0A7EEB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322D7-8371-B245-94D2-69F76392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12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51B03-91DC-084F-8CA0-8F90E5738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2F205-43D3-404F-B2CD-EADEE7A3E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DBB25-4FE6-F743-9C40-D05B5820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60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CD7E9-B00F-D449-921D-709FADAE0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dimensional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4F384-FB28-E345-A284-8487F1D6A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 maps</a:t>
            </a:r>
          </a:p>
          <a:p>
            <a:r>
              <a:rPr lang="en-US" dirty="0"/>
              <a:t>Contour plots</a:t>
            </a:r>
          </a:p>
          <a:p>
            <a:r>
              <a:rPr lang="en-US" dirty="0"/>
              <a:t>Scatter plots with symbol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591D8-939C-C94B-A728-B103F5AF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16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A5EE-26A2-0844-8918-C9349F0E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7AA83-AA0D-2C45-ADD4-02770D780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to use text</a:t>
            </a:r>
          </a:p>
          <a:p>
            <a:pPr lvl="1"/>
            <a:r>
              <a:rPr lang="en-US" dirty="0"/>
              <a:t>At a minimum: x-label, y-label, title</a:t>
            </a:r>
          </a:p>
          <a:p>
            <a:pPr lvl="1"/>
            <a:r>
              <a:rPr lang="en-US" dirty="0"/>
              <a:t>Might also be relevant: legend, labeling features on the figure</a:t>
            </a:r>
          </a:p>
          <a:p>
            <a:r>
              <a:rPr lang="en-US" dirty="0"/>
              <a:t>Marks on line and scatter plots</a:t>
            </a:r>
          </a:p>
          <a:p>
            <a:r>
              <a:rPr lang="en-US" dirty="0"/>
              <a:t>Colors</a:t>
            </a:r>
          </a:p>
          <a:p>
            <a:r>
              <a:rPr lang="en-US" dirty="0"/>
              <a:t>Line width</a:t>
            </a:r>
          </a:p>
          <a:p>
            <a:r>
              <a:rPr lang="en-US" dirty="0"/>
              <a:t>Font size</a:t>
            </a:r>
          </a:p>
          <a:p>
            <a:r>
              <a:rPr lang="en-US" dirty="0"/>
              <a:t>Font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AF3AE-5F0F-4A46-AFBB-11745C50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94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D411-6B06-6440-8A17-015BAAAD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Legend 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56D6F-6F16-374A-98EC-56BA57133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E284A-E686-AF4A-AE54-CAC70360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80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15911-2ABB-8742-826A-133818CB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E760A-6367-2E4D-909F-BA7CD4000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readable in intended format</a:t>
            </a:r>
          </a:p>
          <a:p>
            <a:pPr lvl="1"/>
            <a:r>
              <a:rPr lang="en-US" dirty="0"/>
              <a:t>Paper: fonts can be 1-2 points less than text of paper</a:t>
            </a:r>
          </a:p>
          <a:p>
            <a:pPr lvl="1"/>
            <a:r>
              <a:rPr lang="en-US" dirty="0"/>
              <a:t>Presentations: fonts should be easily readable from back of room</a:t>
            </a:r>
          </a:p>
          <a:p>
            <a:r>
              <a:rPr lang="en-US" dirty="0"/>
              <a:t>Font type:</a:t>
            </a:r>
          </a:p>
          <a:p>
            <a:pPr lvl="1"/>
            <a:r>
              <a:rPr lang="en-US" dirty="0"/>
              <a:t>Serif:</a:t>
            </a:r>
          </a:p>
          <a:p>
            <a:pPr lvl="1"/>
            <a:r>
              <a:rPr lang="en-US" dirty="0"/>
              <a:t>Sans serif: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0D7DE-8AFD-614B-AF20-40D9DD57F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35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8591E-DA9E-864D-B7BE-34B32E2D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4C04A-2A51-8E45-981E-AE141E5EF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A3742-D43A-3840-AD71-642E00FF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4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D7A98-A61F-D34C-9EF7-95B5E9A6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Napoleon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B44B6-15E9-154C-B54E-1835A2593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20DE6-B8E5-9F48-9CC9-3D7A1C7A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BDD80-0863-7D4B-AA7C-32251CF0F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536"/>
            <a:ext cx="12192000" cy="590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2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8B12-BB65-414A-A572-DE3D0E7C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538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49F06-25E8-B24E-928B-B1B26A2CC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48246-E5C2-BD49-AAD7-17F0E255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4F2D5-3AEE-AC42-8C7E-E43DCCF98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283" y="0"/>
            <a:ext cx="666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26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5C83-5D56-C34B-AEBA-00026424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York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31CF1-9563-8848-B37E-0A4EA0421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F0321-85C3-8349-9C2E-8545873C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9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3A2F-6A4B-FA4C-9CB0-79F4B18B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4BCDE-7ABD-D94D-B462-E7CA4A4C0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5E4E3-6CFD-6049-9D8B-FA9C1A97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F5A31-D037-5F42-AB77-24B7B4DC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42" y="0"/>
            <a:ext cx="7430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12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2E8EB-3116-4C47-A686-1EBD6B81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4F72B-0CCE-D747-9032-2BF0B6DF2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3269B-85B0-6D4F-9DAB-5A494264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48E5B-05DA-2F4C-9C91-E7DC4746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885" y="0"/>
            <a:ext cx="6834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1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F50A-5FDC-9D46-B426-CB4EACB9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35E89-B4AD-1F4E-9F35-75C0AD9DF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D0ACA-9658-BC4B-AA1D-85E79D8A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0A5D-78F2-F84A-A448-DD31B1F18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59" y="0"/>
            <a:ext cx="8811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6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7AB2-DFB3-5F4F-BD4F-285C98BF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B33BC-4F67-A34E-914D-AFDF8C8A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FA370-C4AD-4743-91AB-8D0557DC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949A5-67C8-7247-B0F7-F3F638443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521" y="0"/>
            <a:ext cx="7870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88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17820</TotalTime>
  <Words>179</Words>
  <Application>Microsoft Macintosh PowerPoint</Application>
  <PresentationFormat>Widescreen</PresentationFormat>
  <Paragraphs>79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Data, Environment and Society  Lecture 7:  Visualization</vt:lpstr>
      <vt:lpstr>Announcements</vt:lpstr>
      <vt:lpstr>Napoleon</vt:lpstr>
      <vt:lpstr>538</vt:lpstr>
      <vt:lpstr>New York Times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Principles of visualization</vt:lpstr>
      <vt:lpstr>Quantitative data</vt:lpstr>
      <vt:lpstr>Plotting distributions</vt:lpstr>
      <vt:lpstr>Histograms</vt:lpstr>
      <vt:lpstr>Aside: probability distributions</vt:lpstr>
      <vt:lpstr>Kernel density estimation</vt:lpstr>
      <vt:lpstr>Box plots</vt:lpstr>
      <vt:lpstr>PowerPoint Presentation</vt:lpstr>
      <vt:lpstr>Scatter plots</vt:lpstr>
      <vt:lpstr>Line plots</vt:lpstr>
      <vt:lpstr>Bar charts</vt:lpstr>
      <vt:lpstr>Pie charts</vt:lpstr>
      <vt:lpstr>Three dimensional data</vt:lpstr>
      <vt:lpstr>Customizing plots</vt:lpstr>
      <vt:lpstr>Legend placement</vt:lpstr>
      <vt:lpstr>Fonts</vt:lpstr>
      <vt:lpstr>Background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for Energy and Environment</dc:title>
  <dc:creator>Microsoft Office User</dc:creator>
  <cp:lastModifiedBy>Microsoft Office User</cp:lastModifiedBy>
  <cp:revision>296</cp:revision>
  <dcterms:created xsi:type="dcterms:W3CDTF">2018-08-20T12:51:30Z</dcterms:created>
  <dcterms:modified xsi:type="dcterms:W3CDTF">2018-09-11T16:29:32Z</dcterms:modified>
</cp:coreProperties>
</file>